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325" r:id="rId5"/>
    <p:sldId id="326" r:id="rId6"/>
    <p:sldId id="273" r:id="rId7"/>
    <p:sldId id="275" r:id="rId8"/>
    <p:sldId id="274" r:id="rId9"/>
    <p:sldId id="277" r:id="rId10"/>
    <p:sldId id="261" r:id="rId11"/>
    <p:sldId id="279" r:id="rId12"/>
    <p:sldId id="282" r:id="rId13"/>
    <p:sldId id="283" r:id="rId14"/>
    <p:sldId id="260" r:id="rId15"/>
    <p:sldId id="284" r:id="rId16"/>
    <p:sldId id="285" r:id="rId17"/>
    <p:sldId id="286" r:id="rId18"/>
    <p:sldId id="262" r:id="rId19"/>
    <p:sldId id="317" r:id="rId20"/>
    <p:sldId id="281" r:id="rId21"/>
    <p:sldId id="287" r:id="rId22"/>
    <p:sldId id="318" r:id="rId23"/>
    <p:sldId id="329" r:id="rId24"/>
    <p:sldId id="327" r:id="rId25"/>
    <p:sldId id="328" r:id="rId26"/>
    <p:sldId id="330" r:id="rId27"/>
    <p:sldId id="331" r:id="rId28"/>
    <p:sldId id="332" r:id="rId29"/>
    <p:sldId id="333" r:id="rId30"/>
    <p:sldId id="270" r:id="rId31"/>
    <p:sldId id="280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568-3386-4869-89CB-ACC69F084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98C9-44B9-4912-B120-5A0DAFEB1E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2.wav"/><Relationship Id="rId3" Type="http://schemas.openxmlformats.org/officeDocument/2006/relationships/audio" Target="../media/audio7.wav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440811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lackadder ITC" panose="04020505051007020D02" pitchFamily="82" charset="0"/>
              </a:rPr>
              <a:t>Unit 4</a:t>
            </a:r>
            <a:endParaRPr lang="en-US" sz="66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900" y="45908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41441" y="1523267"/>
            <a:ext cx="7597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Lao UI" panose="020B0604020202020204" pitchFamily="34" charset="0"/>
              </a:rPr>
              <a:t>I go to school by bus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75103" y="4099739"/>
            <a:ext cx="9144000" cy="2387600"/>
          </a:xfrm>
        </p:spPr>
        <p:txBody>
          <a:bodyPr/>
          <a:lstStyle/>
          <a:p>
            <a:r>
              <a:rPr lang="en-US" dirty="0">
                <a:latin typeface="Curlz MT" panose="04040404050702020202" pitchFamily="82" charset="0"/>
              </a:rPr>
              <a:t>Lesson 1</a:t>
            </a:r>
            <a:endParaRPr lang="en-US" dirty="0">
              <a:latin typeface="Curlz MT" panose="04040404050702020202" pitchFamily="82" charset="0"/>
            </a:endParaRPr>
          </a:p>
        </p:txBody>
      </p:sp>
      <p:pic>
        <p:nvPicPr>
          <p:cNvPr id="11" name="Picture 10" descr="A yellow and black bu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28376"/>
          <a:stretch>
            <a:fillRect/>
          </a:stretch>
        </p:blipFill>
        <p:spPr>
          <a:xfrm>
            <a:off x="5662550" y="2933204"/>
            <a:ext cx="4987637" cy="256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88" b="89888" l="313" r="100000">
                        <a14:backgroundMark x1="26250" y1="25843" x2="14531" y2="24944"/>
                        <a14:backgroundMark x1="42188" y1="25169" x2="63125" y2="30112"/>
                        <a14:backgroundMark x1="89688" y1="34607" x2="96875" y2="52584"/>
                        <a14:backgroundMark x1="98125" y1="55056" x2="97656" y2="55056"/>
                        <a14:backgroundMark x1="98281" y1="61798" x2="99688" y2="74831"/>
                        <a14:backgroundMark x1="99219" y1="72135" x2="98125" y2="82697"/>
                        <a14:backgroundMark x1="96250" y1="77753" x2="95938" y2="85169"/>
                        <a14:backgroundMark x1="95469" y1="77079" x2="96250" y2="82472"/>
                        <a14:backgroundMark x1="98750" y1="77753" x2="98750" y2="777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542" y="753949"/>
            <a:ext cx="6749143" cy="469276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52171" y="0"/>
            <a:ext cx="5217886" cy="1973943"/>
          </a:xfrm>
          <a:prstGeom prst="cloud">
            <a:avLst/>
          </a:prstGeom>
          <a:solidFill>
            <a:srgbClr val="F5C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bus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ed Commercial Trucks, Heavy Duty Tractor Trailers for Sale - Penske Used  Truck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77" y="1915885"/>
            <a:ext cx="6253419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car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0506" y="850900"/>
            <a:ext cx="5861957" cy="5861957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flipH="1">
            <a:off x="8636000" y="4884057"/>
            <a:ext cx="3556000" cy="1973943"/>
          </a:xfrm>
          <a:prstGeom prst="cloud">
            <a:avLst/>
          </a:prstGeom>
          <a:solidFill>
            <a:srgbClr val="8106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car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bus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2050" name="Picture 2" descr="Auto Trader UK - New and Used Cars For Sa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1953" r="5966" b="24574"/>
          <a:stretch>
            <a:fillRect/>
          </a:stretch>
        </p:blipFill>
        <p:spPr bwMode="auto">
          <a:xfrm>
            <a:off x="2862587" y="2053771"/>
            <a:ext cx="6640998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0571" y="1475769"/>
            <a:ext cx="5878285" cy="391620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 flipH="1">
            <a:off x="6676571" y="4738913"/>
            <a:ext cx="5268686" cy="1973943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r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687" b="90000" l="273" r="100000">
                        <a14:foregroundMark x1="38182" y1="19851" x2="40273" y2="23731"/>
                        <a14:foregroundMark x1="38545" y1="28060" x2="26000" y2="37910"/>
                        <a14:backgroundMark x1="83545" y1="79403" x2="83545" y2="79403"/>
                        <a14:backgroundMark x1="87455" y1="78060" x2="87455" y2="7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80368" y="1261974"/>
            <a:ext cx="7328807" cy="446391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74172" y="4738914"/>
            <a:ext cx="3556000" cy="1973943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952172" y="174171"/>
            <a:ext cx="3556000" cy="1973943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truck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 flipH="1">
            <a:off x="6727371" y="4738913"/>
            <a:ext cx="5217886" cy="1973943"/>
          </a:xfrm>
          <a:prstGeom prst="clou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motorbike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>
            <a:fillRect/>
          </a:stretch>
        </p:blipFill>
        <p:spPr>
          <a:xfrm>
            <a:off x="4156364" y="1892607"/>
            <a:ext cx="5890161" cy="461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840" t="39001" r="5897" b="7257"/>
          <a:stretch>
            <a:fillRect/>
          </a:stretch>
        </p:blipFill>
        <p:spPr>
          <a:xfrm>
            <a:off x="2478974" y="422030"/>
            <a:ext cx="7638939" cy="604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Let’s stick!</a:t>
            </a:r>
            <a:endParaRPr lang="en-US" dirty="0"/>
          </a:p>
        </p:txBody>
      </p:sp>
      <p:pic>
        <p:nvPicPr>
          <p:cNvPr id="5" name="Content Placeholder 4" descr="A hand holding a car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17" y="585159"/>
            <a:ext cx="4372811" cy="4372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9102" t="16382" r="7318" b="7714"/>
          <a:stretch>
            <a:fillRect/>
          </a:stretch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840" t="39001" r="5897" b="7257"/>
          <a:stretch>
            <a:fillRect/>
          </a:stretch>
        </p:blipFill>
        <p:spPr>
          <a:xfrm>
            <a:off x="2478974" y="422030"/>
            <a:ext cx="7638939" cy="604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6862" y="3376246"/>
            <a:ext cx="157089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truck</a:t>
            </a:r>
            <a:endParaRPr lang="en-US" sz="36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5555 L 0.08347 0.0257 C 0.10092 0.04398 0.12696 0.05394 0.15443 0.05394 C 0.18555 0.05394 0.21055 0.04398 0.228 0.0257 L 0.31159 -0.0555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440811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Blackadder ITC" panose="04020505051007020D02" pitchFamily="82" charset="0"/>
              </a:rPr>
              <a:t>Unit 4</a:t>
            </a:r>
            <a:endParaRPr lang="en-US" sz="66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900" y="459084"/>
            <a:ext cx="3526970" cy="952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41441" y="1523267"/>
            <a:ext cx="7597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Lao UI" panose="020B0604020202020204" pitchFamily="34" charset="0"/>
              </a:rPr>
              <a:t>I go to school by bus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75103" y="4099739"/>
            <a:ext cx="9144000" cy="2387600"/>
          </a:xfrm>
        </p:spPr>
        <p:txBody>
          <a:bodyPr/>
          <a:lstStyle/>
          <a:p>
            <a:r>
              <a:rPr lang="en-US" dirty="0">
                <a:latin typeface="Curlz MT" panose="04040404050702020202" pitchFamily="82" charset="0"/>
              </a:rPr>
              <a:t>Lesson 2</a:t>
            </a:r>
            <a:endParaRPr lang="en-US" dirty="0">
              <a:latin typeface="Curlz MT" panose="04040404050702020202" pitchFamily="82" charset="0"/>
            </a:endParaRPr>
          </a:p>
        </p:txBody>
      </p:sp>
      <p:pic>
        <p:nvPicPr>
          <p:cNvPr id="11" name="Picture 10" descr="A yellow and black bu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28376"/>
          <a:stretch>
            <a:fillRect/>
          </a:stretch>
        </p:blipFill>
        <p:spPr>
          <a:xfrm>
            <a:off x="5662550" y="2933204"/>
            <a:ext cx="4987637" cy="256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</a:t>
            </a: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,point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6073" t="11799" r="6680" b="56189"/>
          <a:stretch>
            <a:fillRect/>
          </a:stretch>
        </p:blipFill>
        <p:spPr>
          <a:xfrm>
            <a:off x="853427" y="555169"/>
            <a:ext cx="10804545" cy="521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rack 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058" y="59218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345884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</a:rPr>
              <a:t>Listen and sing</a:t>
            </a:r>
            <a:endParaRPr lang="en-US" sz="96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Content Placeholder 4" descr="Ic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6" y="263200"/>
            <a:ext cx="5641334" cy="659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040" y="380365"/>
            <a:ext cx="448056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Write</a:t>
            </a:r>
            <a:endParaRPr lang="en-US" sz="8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80" y="130741"/>
            <a:ext cx="5871475" cy="58714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575"/>
          <a:stretch>
            <a:fillRect/>
          </a:stretch>
        </p:blipFill>
        <p:spPr>
          <a:xfrm>
            <a:off x="678209" y="2192217"/>
            <a:ext cx="6098294" cy="2690734"/>
          </a:xfrm>
          <a:custGeom>
            <a:avLst/>
            <a:gdLst>
              <a:gd name="connsiteX0" fmla="*/ 0 w 6098294"/>
              <a:gd name="connsiteY0" fmla="*/ 0 h 2690734"/>
              <a:gd name="connsiteX1" fmla="*/ 493407 w 6098294"/>
              <a:gd name="connsiteY1" fmla="*/ 0 h 2690734"/>
              <a:gd name="connsiteX2" fmla="*/ 986815 w 6098294"/>
              <a:gd name="connsiteY2" fmla="*/ 0 h 2690734"/>
              <a:gd name="connsiteX3" fmla="*/ 1663171 w 6098294"/>
              <a:gd name="connsiteY3" fmla="*/ 0 h 2690734"/>
              <a:gd name="connsiteX4" fmla="*/ 2278544 w 6098294"/>
              <a:gd name="connsiteY4" fmla="*/ 0 h 2690734"/>
              <a:gd name="connsiteX5" fmla="*/ 2954901 w 6098294"/>
              <a:gd name="connsiteY5" fmla="*/ 0 h 2690734"/>
              <a:gd name="connsiteX6" fmla="*/ 3448308 w 6098294"/>
              <a:gd name="connsiteY6" fmla="*/ 0 h 2690734"/>
              <a:gd name="connsiteX7" fmla="*/ 3880733 w 6098294"/>
              <a:gd name="connsiteY7" fmla="*/ 0 h 2690734"/>
              <a:gd name="connsiteX8" fmla="*/ 4313157 w 6098294"/>
              <a:gd name="connsiteY8" fmla="*/ 0 h 2690734"/>
              <a:gd name="connsiteX9" fmla="*/ 4745582 w 6098294"/>
              <a:gd name="connsiteY9" fmla="*/ 0 h 2690734"/>
              <a:gd name="connsiteX10" fmla="*/ 5360955 w 6098294"/>
              <a:gd name="connsiteY10" fmla="*/ 0 h 2690734"/>
              <a:gd name="connsiteX11" fmla="*/ 6098294 w 6098294"/>
              <a:gd name="connsiteY11" fmla="*/ 0 h 2690734"/>
              <a:gd name="connsiteX12" fmla="*/ 6098294 w 6098294"/>
              <a:gd name="connsiteY12" fmla="*/ 591961 h 2690734"/>
              <a:gd name="connsiteX13" fmla="*/ 6098294 w 6098294"/>
              <a:gd name="connsiteY13" fmla="*/ 1049386 h 2690734"/>
              <a:gd name="connsiteX14" fmla="*/ 6098294 w 6098294"/>
              <a:gd name="connsiteY14" fmla="*/ 1614440 h 2690734"/>
              <a:gd name="connsiteX15" fmla="*/ 6098294 w 6098294"/>
              <a:gd name="connsiteY15" fmla="*/ 2206402 h 2690734"/>
              <a:gd name="connsiteX16" fmla="*/ 6098294 w 6098294"/>
              <a:gd name="connsiteY16" fmla="*/ 2690734 h 2690734"/>
              <a:gd name="connsiteX17" fmla="*/ 5543904 w 6098294"/>
              <a:gd name="connsiteY17" fmla="*/ 2690734 h 2690734"/>
              <a:gd name="connsiteX18" fmla="*/ 4867547 w 6098294"/>
              <a:gd name="connsiteY18" fmla="*/ 2690734 h 2690734"/>
              <a:gd name="connsiteX19" fmla="*/ 4191191 w 6098294"/>
              <a:gd name="connsiteY19" fmla="*/ 2690734 h 2690734"/>
              <a:gd name="connsiteX20" fmla="*/ 3697784 w 6098294"/>
              <a:gd name="connsiteY20" fmla="*/ 2690734 h 2690734"/>
              <a:gd name="connsiteX21" fmla="*/ 3326342 w 6098294"/>
              <a:gd name="connsiteY21" fmla="*/ 2690734 h 2690734"/>
              <a:gd name="connsiteX22" fmla="*/ 2832935 w 6098294"/>
              <a:gd name="connsiteY22" fmla="*/ 2690734 h 2690734"/>
              <a:gd name="connsiteX23" fmla="*/ 2217561 w 6098294"/>
              <a:gd name="connsiteY23" fmla="*/ 2690734 h 2690734"/>
              <a:gd name="connsiteX24" fmla="*/ 1541205 w 6098294"/>
              <a:gd name="connsiteY24" fmla="*/ 2690734 h 2690734"/>
              <a:gd name="connsiteX25" fmla="*/ 1047798 w 6098294"/>
              <a:gd name="connsiteY25" fmla="*/ 2690734 h 2690734"/>
              <a:gd name="connsiteX26" fmla="*/ 0 w 6098294"/>
              <a:gd name="connsiteY26" fmla="*/ 2690734 h 2690734"/>
              <a:gd name="connsiteX27" fmla="*/ 0 w 6098294"/>
              <a:gd name="connsiteY27" fmla="*/ 2125680 h 2690734"/>
              <a:gd name="connsiteX28" fmla="*/ 0 w 6098294"/>
              <a:gd name="connsiteY28" fmla="*/ 1641348 h 2690734"/>
              <a:gd name="connsiteX29" fmla="*/ 0 w 6098294"/>
              <a:gd name="connsiteY29" fmla="*/ 1076294 h 2690734"/>
              <a:gd name="connsiteX30" fmla="*/ 0 w 6098294"/>
              <a:gd name="connsiteY30" fmla="*/ 618869 h 2690734"/>
              <a:gd name="connsiteX31" fmla="*/ 0 w 6098294"/>
              <a:gd name="connsiteY31" fmla="*/ 0 h 26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98294" h="2690734" fill="none" extrusionOk="0">
                <a:moveTo>
                  <a:pt x="0" y="0"/>
                </a:moveTo>
                <a:cubicBezTo>
                  <a:pt x="199042" y="-44146"/>
                  <a:pt x="304103" y="36137"/>
                  <a:pt x="493407" y="0"/>
                </a:cubicBezTo>
                <a:cubicBezTo>
                  <a:pt x="682711" y="-36137"/>
                  <a:pt x="765612" y="16950"/>
                  <a:pt x="986815" y="0"/>
                </a:cubicBezTo>
                <a:cubicBezTo>
                  <a:pt x="1208018" y="-16950"/>
                  <a:pt x="1406862" y="75865"/>
                  <a:pt x="1663171" y="0"/>
                </a:cubicBezTo>
                <a:cubicBezTo>
                  <a:pt x="1919480" y="-75865"/>
                  <a:pt x="2065696" y="25682"/>
                  <a:pt x="2278544" y="0"/>
                </a:cubicBezTo>
                <a:cubicBezTo>
                  <a:pt x="2491392" y="-25682"/>
                  <a:pt x="2720532" y="62901"/>
                  <a:pt x="2954901" y="0"/>
                </a:cubicBezTo>
                <a:cubicBezTo>
                  <a:pt x="3189270" y="-62901"/>
                  <a:pt x="3283825" y="55447"/>
                  <a:pt x="3448308" y="0"/>
                </a:cubicBezTo>
                <a:cubicBezTo>
                  <a:pt x="3612791" y="-55447"/>
                  <a:pt x="3758438" y="30542"/>
                  <a:pt x="3880733" y="0"/>
                </a:cubicBezTo>
                <a:cubicBezTo>
                  <a:pt x="4003028" y="-30542"/>
                  <a:pt x="4166514" y="19502"/>
                  <a:pt x="4313157" y="0"/>
                </a:cubicBezTo>
                <a:cubicBezTo>
                  <a:pt x="4459800" y="-19502"/>
                  <a:pt x="4616720" y="3433"/>
                  <a:pt x="4745582" y="0"/>
                </a:cubicBezTo>
                <a:cubicBezTo>
                  <a:pt x="4874445" y="-3433"/>
                  <a:pt x="5180417" y="60657"/>
                  <a:pt x="5360955" y="0"/>
                </a:cubicBezTo>
                <a:cubicBezTo>
                  <a:pt x="5541493" y="-60657"/>
                  <a:pt x="5919259" y="23015"/>
                  <a:pt x="6098294" y="0"/>
                </a:cubicBezTo>
                <a:cubicBezTo>
                  <a:pt x="6118714" y="156123"/>
                  <a:pt x="6070615" y="452895"/>
                  <a:pt x="6098294" y="591961"/>
                </a:cubicBezTo>
                <a:cubicBezTo>
                  <a:pt x="6125973" y="731027"/>
                  <a:pt x="6096400" y="825029"/>
                  <a:pt x="6098294" y="1049386"/>
                </a:cubicBezTo>
                <a:cubicBezTo>
                  <a:pt x="6100188" y="1273744"/>
                  <a:pt x="6072050" y="1481109"/>
                  <a:pt x="6098294" y="1614440"/>
                </a:cubicBezTo>
                <a:cubicBezTo>
                  <a:pt x="6124538" y="1747771"/>
                  <a:pt x="6091419" y="2007616"/>
                  <a:pt x="6098294" y="2206402"/>
                </a:cubicBezTo>
                <a:cubicBezTo>
                  <a:pt x="6105169" y="2405188"/>
                  <a:pt x="6070856" y="2550399"/>
                  <a:pt x="6098294" y="2690734"/>
                </a:cubicBezTo>
                <a:cubicBezTo>
                  <a:pt x="5872297" y="2704432"/>
                  <a:pt x="5782230" y="2682357"/>
                  <a:pt x="5543904" y="2690734"/>
                </a:cubicBezTo>
                <a:cubicBezTo>
                  <a:pt x="5305578" y="2699111"/>
                  <a:pt x="5114986" y="2627403"/>
                  <a:pt x="4867547" y="2690734"/>
                </a:cubicBezTo>
                <a:cubicBezTo>
                  <a:pt x="4620108" y="2754065"/>
                  <a:pt x="4375116" y="2627132"/>
                  <a:pt x="4191191" y="2690734"/>
                </a:cubicBezTo>
                <a:cubicBezTo>
                  <a:pt x="4007266" y="2754336"/>
                  <a:pt x="3861674" y="2637625"/>
                  <a:pt x="3697784" y="2690734"/>
                </a:cubicBezTo>
                <a:cubicBezTo>
                  <a:pt x="3533894" y="2743843"/>
                  <a:pt x="3476959" y="2658500"/>
                  <a:pt x="3326342" y="2690734"/>
                </a:cubicBezTo>
                <a:cubicBezTo>
                  <a:pt x="3175725" y="2722968"/>
                  <a:pt x="3035104" y="2650695"/>
                  <a:pt x="2832935" y="2690734"/>
                </a:cubicBezTo>
                <a:cubicBezTo>
                  <a:pt x="2630766" y="2730773"/>
                  <a:pt x="2518737" y="2645232"/>
                  <a:pt x="2217561" y="2690734"/>
                </a:cubicBezTo>
                <a:cubicBezTo>
                  <a:pt x="1916385" y="2736236"/>
                  <a:pt x="1852795" y="2622090"/>
                  <a:pt x="1541205" y="2690734"/>
                </a:cubicBezTo>
                <a:cubicBezTo>
                  <a:pt x="1229615" y="2759378"/>
                  <a:pt x="1196595" y="2683022"/>
                  <a:pt x="1047798" y="2690734"/>
                </a:cubicBezTo>
                <a:cubicBezTo>
                  <a:pt x="899001" y="2698446"/>
                  <a:pt x="350829" y="2689317"/>
                  <a:pt x="0" y="2690734"/>
                </a:cubicBezTo>
                <a:cubicBezTo>
                  <a:pt x="-14808" y="2430860"/>
                  <a:pt x="11103" y="2320860"/>
                  <a:pt x="0" y="2125680"/>
                </a:cubicBezTo>
                <a:cubicBezTo>
                  <a:pt x="-11103" y="1930500"/>
                  <a:pt x="41304" y="1752359"/>
                  <a:pt x="0" y="1641348"/>
                </a:cubicBezTo>
                <a:cubicBezTo>
                  <a:pt x="-41304" y="1530337"/>
                  <a:pt x="66168" y="1193195"/>
                  <a:pt x="0" y="1076294"/>
                </a:cubicBezTo>
                <a:cubicBezTo>
                  <a:pt x="-66168" y="959393"/>
                  <a:pt x="42179" y="739824"/>
                  <a:pt x="0" y="618869"/>
                </a:cubicBezTo>
                <a:cubicBezTo>
                  <a:pt x="-42179" y="497914"/>
                  <a:pt x="24284" y="236885"/>
                  <a:pt x="0" y="0"/>
                </a:cubicBezTo>
                <a:close/>
              </a:path>
              <a:path w="6098294" h="2690734" stroke="0" extrusionOk="0">
                <a:moveTo>
                  <a:pt x="0" y="0"/>
                </a:moveTo>
                <a:cubicBezTo>
                  <a:pt x="166382" y="-34428"/>
                  <a:pt x="192015" y="41102"/>
                  <a:pt x="371442" y="0"/>
                </a:cubicBezTo>
                <a:cubicBezTo>
                  <a:pt x="550869" y="-41102"/>
                  <a:pt x="771473" y="26547"/>
                  <a:pt x="986815" y="0"/>
                </a:cubicBezTo>
                <a:cubicBezTo>
                  <a:pt x="1202157" y="-26547"/>
                  <a:pt x="1522126" y="47892"/>
                  <a:pt x="1663171" y="0"/>
                </a:cubicBezTo>
                <a:cubicBezTo>
                  <a:pt x="1804216" y="-47892"/>
                  <a:pt x="1879859" y="25901"/>
                  <a:pt x="2095596" y="0"/>
                </a:cubicBezTo>
                <a:cubicBezTo>
                  <a:pt x="2311334" y="-25901"/>
                  <a:pt x="2480286" y="56304"/>
                  <a:pt x="2649986" y="0"/>
                </a:cubicBezTo>
                <a:cubicBezTo>
                  <a:pt x="2819686" y="-56304"/>
                  <a:pt x="3030749" y="43136"/>
                  <a:pt x="3204376" y="0"/>
                </a:cubicBezTo>
                <a:cubicBezTo>
                  <a:pt x="3378003" y="-43136"/>
                  <a:pt x="3423809" y="34672"/>
                  <a:pt x="3575818" y="0"/>
                </a:cubicBezTo>
                <a:cubicBezTo>
                  <a:pt x="3727827" y="-34672"/>
                  <a:pt x="3876147" y="47908"/>
                  <a:pt x="4069225" y="0"/>
                </a:cubicBezTo>
                <a:cubicBezTo>
                  <a:pt x="4262303" y="-47908"/>
                  <a:pt x="4300175" y="37143"/>
                  <a:pt x="4501650" y="0"/>
                </a:cubicBezTo>
                <a:cubicBezTo>
                  <a:pt x="4703125" y="-37143"/>
                  <a:pt x="4911966" y="48675"/>
                  <a:pt x="5056040" y="0"/>
                </a:cubicBezTo>
                <a:cubicBezTo>
                  <a:pt x="5200114" y="-48675"/>
                  <a:pt x="5736432" y="69328"/>
                  <a:pt x="6098294" y="0"/>
                </a:cubicBezTo>
                <a:cubicBezTo>
                  <a:pt x="6121259" y="219486"/>
                  <a:pt x="6098145" y="341920"/>
                  <a:pt x="6098294" y="457425"/>
                </a:cubicBezTo>
                <a:cubicBezTo>
                  <a:pt x="6098443" y="572931"/>
                  <a:pt x="6070371" y="835569"/>
                  <a:pt x="6098294" y="995572"/>
                </a:cubicBezTo>
                <a:cubicBezTo>
                  <a:pt x="6126217" y="1155575"/>
                  <a:pt x="6091103" y="1293308"/>
                  <a:pt x="6098294" y="1479904"/>
                </a:cubicBezTo>
                <a:cubicBezTo>
                  <a:pt x="6105485" y="1666500"/>
                  <a:pt x="6051371" y="1832656"/>
                  <a:pt x="6098294" y="1937328"/>
                </a:cubicBezTo>
                <a:cubicBezTo>
                  <a:pt x="6145217" y="2042000"/>
                  <a:pt x="6012106" y="2370399"/>
                  <a:pt x="6098294" y="2690734"/>
                </a:cubicBezTo>
                <a:cubicBezTo>
                  <a:pt x="6011398" y="2724603"/>
                  <a:pt x="5771309" y="2663828"/>
                  <a:pt x="5665870" y="2690734"/>
                </a:cubicBezTo>
                <a:cubicBezTo>
                  <a:pt x="5560431" y="2717640"/>
                  <a:pt x="5410529" y="2671416"/>
                  <a:pt x="5294428" y="2690734"/>
                </a:cubicBezTo>
                <a:cubicBezTo>
                  <a:pt x="5178327" y="2710052"/>
                  <a:pt x="4888568" y="2653480"/>
                  <a:pt x="4618072" y="2690734"/>
                </a:cubicBezTo>
                <a:cubicBezTo>
                  <a:pt x="4347576" y="2727988"/>
                  <a:pt x="4226520" y="2663988"/>
                  <a:pt x="4124664" y="2690734"/>
                </a:cubicBezTo>
                <a:cubicBezTo>
                  <a:pt x="4022808" y="2717480"/>
                  <a:pt x="3921531" y="2651639"/>
                  <a:pt x="3753223" y="2690734"/>
                </a:cubicBezTo>
                <a:cubicBezTo>
                  <a:pt x="3584915" y="2729829"/>
                  <a:pt x="3214625" y="2638377"/>
                  <a:pt x="3076867" y="2690734"/>
                </a:cubicBezTo>
                <a:cubicBezTo>
                  <a:pt x="2939109" y="2743091"/>
                  <a:pt x="2814152" y="2642120"/>
                  <a:pt x="2644442" y="2690734"/>
                </a:cubicBezTo>
                <a:cubicBezTo>
                  <a:pt x="2474733" y="2739348"/>
                  <a:pt x="2334212" y="2690617"/>
                  <a:pt x="2090052" y="2690734"/>
                </a:cubicBezTo>
                <a:cubicBezTo>
                  <a:pt x="1845892" y="2690851"/>
                  <a:pt x="1655139" y="2639495"/>
                  <a:pt x="1413695" y="2690734"/>
                </a:cubicBezTo>
                <a:cubicBezTo>
                  <a:pt x="1172251" y="2741973"/>
                  <a:pt x="1126855" y="2656139"/>
                  <a:pt x="920288" y="2690734"/>
                </a:cubicBezTo>
                <a:cubicBezTo>
                  <a:pt x="713721" y="2725329"/>
                  <a:pt x="580713" y="2648239"/>
                  <a:pt x="487864" y="2690734"/>
                </a:cubicBezTo>
                <a:cubicBezTo>
                  <a:pt x="395015" y="2733229"/>
                  <a:pt x="180973" y="2643460"/>
                  <a:pt x="0" y="2690734"/>
                </a:cubicBezTo>
                <a:cubicBezTo>
                  <a:pt x="-45114" y="2513769"/>
                  <a:pt x="42293" y="2427460"/>
                  <a:pt x="0" y="2179495"/>
                </a:cubicBezTo>
                <a:cubicBezTo>
                  <a:pt x="-42293" y="1931530"/>
                  <a:pt x="46105" y="1814465"/>
                  <a:pt x="0" y="1668255"/>
                </a:cubicBezTo>
                <a:cubicBezTo>
                  <a:pt x="-46105" y="1522045"/>
                  <a:pt x="34578" y="1367451"/>
                  <a:pt x="0" y="1210830"/>
                </a:cubicBezTo>
                <a:cubicBezTo>
                  <a:pt x="-34578" y="1054210"/>
                  <a:pt x="43861" y="848233"/>
                  <a:pt x="0" y="753406"/>
                </a:cubicBezTo>
                <a:cubicBezTo>
                  <a:pt x="-43861" y="658579"/>
                  <a:pt x="44627" y="207377"/>
                  <a:pt x="0" y="0"/>
                </a:cubicBezTo>
                <a:close/>
              </a:path>
            </a:pathLst>
          </a:custGeom>
          <a:ln w="5715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12028" y="3145972"/>
            <a:ext cx="1360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Script MT Bold" panose="03040602040607080904" pitchFamily="66" charset="0"/>
              </a:rPr>
              <a:t>bike</a:t>
            </a:r>
            <a:endParaRPr lang="en-US" sz="5400" dirty="0">
              <a:solidFill>
                <a:srgbClr val="7030A0"/>
              </a:solidFill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Point and say!</a:t>
            </a:r>
            <a:endParaRPr lang="en-US" dirty="0"/>
          </a:p>
        </p:txBody>
      </p:sp>
      <p:pic>
        <p:nvPicPr>
          <p:cNvPr id="5" name="Content Placeholder 4" descr="A picture containing shap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9723" r="14612" b="22966"/>
          <a:stretch>
            <a:fillRect/>
          </a:stretch>
        </p:blipFill>
        <p:spPr>
          <a:xfrm>
            <a:off x="6506978" y="145869"/>
            <a:ext cx="5274563" cy="413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3" y="3641534"/>
            <a:ext cx="6200169" cy="2810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8961" y="87254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  <a:r>
              <a:rPr lang="vi-VN" alt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 page 30-</a:t>
            </a:r>
            <a:r>
              <a:rPr lang="vi-VN" alt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31</a:t>
            </a:r>
            <a:endParaRPr lang="vi-VN" altLang="en-US" sz="8000" b="1" dirty="0">
              <a:solidFill>
                <a:schemeClr val="bg1"/>
              </a:solidFill>
              <a:latin typeface="Curlz MT" panose="04040404050702020202" pitchFamily="82" charset="0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2149" b="2997"/>
          <a:stretch>
            <a:fillRect/>
          </a:stretch>
        </p:blipFill>
        <p:spPr>
          <a:xfrm>
            <a:off x="3237875" y="398585"/>
            <a:ext cx="5695109" cy="62601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eeform: Shape 6"/>
          <p:cNvSpPr/>
          <p:nvPr/>
        </p:nvSpPr>
        <p:spPr>
          <a:xfrm>
            <a:off x="4572000" y="1594338"/>
            <a:ext cx="2570167" cy="1100561"/>
          </a:xfrm>
          <a:custGeom>
            <a:avLst/>
            <a:gdLst>
              <a:gd name="connsiteX0" fmla="*/ 0 w 2570167"/>
              <a:gd name="connsiteY0" fmla="*/ 0 h 1100561"/>
              <a:gd name="connsiteX1" fmla="*/ 597877 w 2570167"/>
              <a:gd name="connsiteY1" fmla="*/ 351693 h 1100561"/>
              <a:gd name="connsiteX2" fmla="*/ 597877 w 2570167"/>
              <a:gd name="connsiteY2" fmla="*/ 351693 h 1100561"/>
              <a:gd name="connsiteX3" fmla="*/ 1699846 w 2570167"/>
              <a:gd name="connsiteY3" fmla="*/ 398585 h 1100561"/>
              <a:gd name="connsiteX4" fmla="*/ 1699846 w 2570167"/>
              <a:gd name="connsiteY4" fmla="*/ 398585 h 1100561"/>
              <a:gd name="connsiteX5" fmla="*/ 2250831 w 2570167"/>
              <a:gd name="connsiteY5" fmla="*/ 668216 h 1100561"/>
              <a:gd name="connsiteX6" fmla="*/ 2532185 w 2570167"/>
              <a:gd name="connsiteY6" fmla="*/ 1066800 h 1100561"/>
              <a:gd name="connsiteX7" fmla="*/ 2567354 w 2570167"/>
              <a:gd name="connsiteY7" fmla="*/ 1078524 h 1100561"/>
              <a:gd name="connsiteX8" fmla="*/ 2567354 w 2570167"/>
              <a:gd name="connsiteY8" fmla="*/ 1078524 h 1100561"/>
              <a:gd name="connsiteX9" fmla="*/ 2520462 w 2570167"/>
              <a:gd name="connsiteY9" fmla="*/ 1008185 h 110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0167" h="1100561">
                <a:moveTo>
                  <a:pt x="0" y="0"/>
                </a:moveTo>
                <a:lnTo>
                  <a:pt x="597877" y="351693"/>
                </a:lnTo>
                <a:lnTo>
                  <a:pt x="597877" y="351693"/>
                </a:lnTo>
                <a:lnTo>
                  <a:pt x="1699846" y="398585"/>
                </a:lnTo>
                <a:lnTo>
                  <a:pt x="1699846" y="398585"/>
                </a:lnTo>
                <a:cubicBezTo>
                  <a:pt x="1791677" y="443523"/>
                  <a:pt x="2112108" y="556847"/>
                  <a:pt x="2250831" y="668216"/>
                </a:cubicBezTo>
                <a:cubicBezTo>
                  <a:pt x="2389554" y="779585"/>
                  <a:pt x="2479431" y="998415"/>
                  <a:pt x="2532185" y="1066800"/>
                </a:cubicBezTo>
                <a:cubicBezTo>
                  <a:pt x="2584939" y="1135185"/>
                  <a:pt x="2567354" y="1078524"/>
                  <a:pt x="2567354" y="1078524"/>
                </a:cubicBezTo>
                <a:lnTo>
                  <a:pt x="2567354" y="1078524"/>
                </a:lnTo>
                <a:lnTo>
                  <a:pt x="2520462" y="1008185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8693" t="16664" r="7388" b="1481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7281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1_vocab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7281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urlz MT" panose="04040404050702020202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ck 5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WPS Presentation</Application>
  <PresentationFormat>Widescreen</PresentationFormat>
  <Paragraphs>74</Paragraphs>
  <Slides>30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SimSun</vt:lpstr>
      <vt:lpstr>Wingdings</vt:lpstr>
      <vt:lpstr>Blackadder ITC</vt:lpstr>
      <vt:lpstr>Curlz MT</vt:lpstr>
      <vt:lpstr>Lao UI</vt:lpstr>
      <vt:lpstr>Segoe Print</vt:lpstr>
      <vt:lpstr>Calibri</vt:lpstr>
      <vt:lpstr>Microsoft YaHei</vt:lpstr>
      <vt:lpstr>Arial Unicode MS</vt:lpstr>
      <vt:lpstr>Calibri Light</vt:lpstr>
      <vt:lpstr>Ink Free</vt:lpstr>
      <vt:lpstr>Aharoni</vt:lpstr>
      <vt:lpstr>Yu Gothic UI Semibold</vt:lpstr>
      <vt:lpstr>Script MT Bold</vt:lpstr>
      <vt:lpstr>1_Office Theme</vt:lpstr>
      <vt:lpstr>2_Office Theme</vt:lpstr>
      <vt:lpstr>Lesson 1</vt:lpstr>
      <vt:lpstr>PowerPoint 演示文稿</vt:lpstr>
      <vt:lpstr>PowerPoint 演示文稿</vt:lpstr>
      <vt:lpstr>Listen and point</vt:lpstr>
      <vt:lpstr>PowerPoint 演示文稿</vt:lpstr>
      <vt:lpstr>Listen and repeat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Point and say!</vt:lpstr>
      <vt:lpstr>PowerPoint 演示文稿</vt:lpstr>
      <vt:lpstr>Let’s stick!</vt:lpstr>
      <vt:lpstr>PowerPoint 演示文稿</vt:lpstr>
      <vt:lpstr>Lesson 2</vt:lpstr>
      <vt:lpstr>Listen and repeat</vt:lpstr>
      <vt:lpstr>PowerPoint 演示文稿</vt:lpstr>
      <vt:lpstr>Listen and sing</vt:lpstr>
      <vt:lpstr>PowerPoint 演示文稿</vt:lpstr>
      <vt:lpstr>Write</vt:lpstr>
      <vt:lpstr>Point and say!</vt:lpstr>
      <vt:lpstr>Workbook time!!!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</dc:title>
  <dc:creator>CHAU HO</dc:creator>
  <cp:lastModifiedBy>HP</cp:lastModifiedBy>
  <cp:revision>12</cp:revision>
  <dcterms:created xsi:type="dcterms:W3CDTF">2021-05-29T02:19:00Z</dcterms:created>
  <dcterms:modified xsi:type="dcterms:W3CDTF">2022-01-19T08:16:15Z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AACFE34851784B0797953C1A1D633370</vt:lpwstr>
  </property>
  <property fmtid="{D5CDD505-2E9C-101B-9397-08002B2CF9AE}" pid="3" name="KSOProductBuildVer">
    <vt:lpwstr>1033-11.2.0.10443</vt:lpwstr>
  </property>
</Properties>
</file>